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446F66-A37E-ED08-E94D-59D314EFEA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7B72FB-D3F5-2F7B-C151-8520086D7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DC082E-F80E-BD2F-753C-4376CAC39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0AF0-1618-4012-A3FA-5B229C6FC5B6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91E2B1C-B05E-7FB7-C4EE-9C5D8F3E1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969BB9D-E06C-2FF6-6CE1-D907E1963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F6FD-C0D8-4824-9986-37E784B301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932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E479F4-906D-A4FD-3B67-217C99B5D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587AEAF-BABF-6989-DFEC-48F4BA1EF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F871EC-B610-7073-8FA4-A084F3195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0AF0-1618-4012-A3FA-5B229C6FC5B6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8C85A8-36E5-C0B8-10F6-E3B5B0018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3014A5-7E55-C4CC-7C92-EC4FC9993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F6FD-C0D8-4824-9986-37E784B301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69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66430C-CA18-DFF8-8444-32C9B44BB5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C74A5FD-478D-6A43-BA2D-3A527D196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2FF0EC-B6F0-F544-B939-C5745EA55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0AF0-1618-4012-A3FA-5B229C6FC5B6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C4B67A-238E-B292-8D2A-9E0BED246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D7FAAE0-9122-4A92-5F59-CDEEE019E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F6FD-C0D8-4824-9986-37E784B301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28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96FC3A-CFF1-4A42-3524-2FAE65EEA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36ECA7-F6BD-38B0-D9FA-C57E3AD77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C1016C-A251-7C7D-CD9A-2098FF54D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0AF0-1618-4012-A3FA-5B229C6FC5B6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1282B7-FCCA-9EEA-F2F7-0308494F6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987341-D747-E15C-3D28-89642216F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F6FD-C0D8-4824-9986-37E784B301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8207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484AE0-3320-9764-E1AA-33A6670CF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047696-F396-FE87-BEF9-C1EBE4AFC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9430BB-894E-21F3-5044-2AEBF10C0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0AF0-1618-4012-A3FA-5B229C6FC5B6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609CCB-2E7C-14D2-9B4D-81779C23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4A7B1F-F57F-DA12-3A4E-1AF1B3AA7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F6FD-C0D8-4824-9986-37E784B301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236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43E4B3-382A-2C65-9348-44D447AF7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E8DF70-CE53-DF34-FDD8-0CEFC3550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3FDD087-067D-CE70-444B-74F018A363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9EC31BA-A8BD-522D-9588-9261B70D1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0AF0-1618-4012-A3FA-5B229C6FC5B6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F699350-7C0A-A3A8-C1EA-C1C2FA1B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D0474A3-610A-FA41-1EA5-32FD8CA3B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F6FD-C0D8-4824-9986-37E784B301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177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439157-15D5-EF15-4422-6B630E8E6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B136A18-F868-2ECA-563B-3FDF998EA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4384463-BD34-EE19-F405-634DC5FC9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7325974-DD1C-DE9F-F6A8-F06841B65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2ED7FC0-20EE-A0DE-14E9-E8BABE4863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839F418-6C0F-BAE9-450B-ADB2D78EE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0AF0-1618-4012-A3FA-5B229C6FC5B6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AA63349-26DE-664B-35EF-5A74B7126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C55340F-0346-D064-C8FC-41250FE7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F6FD-C0D8-4824-9986-37E784B301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216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996DCA-3EE4-4D50-060F-A61781D57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230A94F-0616-5841-49A4-A140FF1B1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0AF0-1618-4012-A3FA-5B229C6FC5B6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7481DE0-D6F2-4DAB-D9C9-448179C68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2EF5C5B-88DA-9086-047C-D2A01EE0A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F6FD-C0D8-4824-9986-37E784B301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339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962E857-34AB-184A-2581-FB88F1D0C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0AF0-1618-4012-A3FA-5B229C6FC5B6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1A53102-CAC1-3957-3B17-498602D5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6C61142-A37D-8C29-E18A-5E11684BC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F6FD-C0D8-4824-9986-37E784B301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970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806A2-8D3B-EC0B-6F46-B03F47FDB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E16A7E-9789-7AE0-DFAF-8CAD68690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923969-FE40-CC95-9BF8-1763D218A0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6225B3B-CF7A-5DDB-F18B-A10CD4DE0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0AF0-1618-4012-A3FA-5B229C6FC5B6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3F7D617-1F3C-C4E2-04EB-C06F8DA2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EFE1277-9D50-6BD7-7AB7-7939E87C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F6FD-C0D8-4824-9986-37E784B301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935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0E4F4F-95D2-779A-CA74-C6F46AF77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D18DCC2-F3E7-3F55-6183-C8F4945E3D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179A133-413C-B78C-4893-4A02E3C8F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DDC51D5-C126-F11B-A31B-E22D1C74B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0AF0-1618-4012-A3FA-5B229C6FC5B6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8DAAE91-DE47-170C-CAF3-5F4930CD6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752294-6226-50C9-00F3-98C590F05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9F6FD-C0D8-4824-9986-37E784B301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57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607C211-2461-8B07-5E3A-56E2AF9F1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D0C4AB-9CA3-E2FF-FBBE-0661720E4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A468FA2-C804-65A7-8236-9A404149D7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00AF0-1618-4012-A3FA-5B229C6FC5B6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18CCF3-3F26-0B3F-8762-2C61430D36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F25786-2292-44BF-C7C7-6EE2F1510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9F6FD-C0D8-4824-9986-37E784B301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863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WordPictureWatermark636052564">
            <a:extLst>
              <a:ext uri="{FF2B5EF4-FFF2-40B4-BE49-F238E27FC236}">
                <a16:creationId xmlns:a16="http://schemas.microsoft.com/office/drawing/2014/main" id="{783B9F12-C974-67D8-B279-3AE377F62A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97" t="2542" r="28622" b="86230"/>
          <a:stretch/>
        </p:blipFill>
        <p:spPr bwMode="auto">
          <a:xfrm>
            <a:off x="3765316" y="1"/>
            <a:ext cx="4661368" cy="175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WordPictureWatermark636052564">
            <a:extLst>
              <a:ext uri="{FF2B5EF4-FFF2-40B4-BE49-F238E27FC236}">
                <a16:creationId xmlns:a16="http://schemas.microsoft.com/office/drawing/2014/main" id="{66B0D2A2-2BCB-CF70-4817-E001A30FA6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0" t="2459" r="75798" b="86313"/>
          <a:stretch/>
        </p:blipFill>
        <p:spPr bwMode="auto">
          <a:xfrm>
            <a:off x="271462" y="0"/>
            <a:ext cx="2402099" cy="175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WordPictureWatermark636052564">
            <a:extLst>
              <a:ext uri="{FF2B5EF4-FFF2-40B4-BE49-F238E27FC236}">
                <a16:creationId xmlns:a16="http://schemas.microsoft.com/office/drawing/2014/main" id="{4CCE0CBE-F9B3-7156-0E28-3E0F7CCF77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27" t="3911" r="1105" b="86982"/>
          <a:stretch/>
        </p:blipFill>
        <p:spPr bwMode="auto">
          <a:xfrm>
            <a:off x="9255552" y="227480"/>
            <a:ext cx="2664986" cy="1297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66B231F-DBBB-FE5B-733F-22B332780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139" y="2093957"/>
            <a:ext cx="9144000" cy="2387600"/>
          </a:xfrm>
        </p:spPr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1B4431-9CA5-70ED-43F3-A442B7BD9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139" y="4693956"/>
            <a:ext cx="9144000" cy="1655762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327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WordPictureWatermark636052564">
            <a:extLst>
              <a:ext uri="{FF2B5EF4-FFF2-40B4-BE49-F238E27FC236}">
                <a16:creationId xmlns:a16="http://schemas.microsoft.com/office/drawing/2014/main" id="{783B9F12-C974-67D8-B279-3AE377F62A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97" t="2542" r="28622" b="86230"/>
          <a:stretch/>
        </p:blipFill>
        <p:spPr bwMode="auto">
          <a:xfrm>
            <a:off x="0" y="1110566"/>
            <a:ext cx="2402100" cy="90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WordPictureWatermark636052564">
            <a:extLst>
              <a:ext uri="{FF2B5EF4-FFF2-40B4-BE49-F238E27FC236}">
                <a16:creationId xmlns:a16="http://schemas.microsoft.com/office/drawing/2014/main" id="{66B0D2A2-2BCB-CF70-4817-E001A30FA6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0" t="2459" r="75798" b="86313"/>
          <a:stretch/>
        </p:blipFill>
        <p:spPr bwMode="auto">
          <a:xfrm>
            <a:off x="400950" y="85728"/>
            <a:ext cx="1600200" cy="116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WordPictureWatermark636052564">
            <a:extLst>
              <a:ext uri="{FF2B5EF4-FFF2-40B4-BE49-F238E27FC236}">
                <a16:creationId xmlns:a16="http://schemas.microsoft.com/office/drawing/2014/main" id="{4CCE0CBE-F9B3-7156-0E28-3E0F7CCF77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27" t="3911" r="1105" b="86982"/>
          <a:stretch/>
        </p:blipFill>
        <p:spPr bwMode="auto">
          <a:xfrm>
            <a:off x="10197144" y="5886450"/>
            <a:ext cx="1994856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3711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Carol Souza</dc:creator>
  <cp:lastModifiedBy>ERIVALDA TORRES</cp:lastModifiedBy>
  <cp:revision>2</cp:revision>
  <dcterms:created xsi:type="dcterms:W3CDTF">2024-09-10T00:02:03Z</dcterms:created>
  <dcterms:modified xsi:type="dcterms:W3CDTF">2024-09-10T18:22:27Z</dcterms:modified>
</cp:coreProperties>
</file>